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7D7B7203-4B69-459B-B43F-DB1524AB87A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FC39FC7-2870-48E7-94F8-28DF97175E7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2400" dirty="0" smtClean="0"/>
              <a:t>Fiona Ward</a:t>
            </a:r>
          </a:p>
          <a:p>
            <a:r>
              <a:rPr lang="en-US" sz="2400" dirty="0" smtClean="0"/>
              <a:t>Emily Linden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Star Characteristics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6498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2057400"/>
            <a:ext cx="7467600" cy="4041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“Explain the usefulness of classifying stars according to their colors, surface temperatures, and spectral characteristics.”</a:t>
            </a: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Question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797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4077855" cy="4075176"/>
          </a:xfrm>
        </p:spPr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Color and Blackbody Curve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Determines surface temperature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Works for any star regardless of distance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Color Index + Photometry + Stellar Spectra = Color = Temperature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Colors</a:t>
            </a:r>
            <a:endParaRPr lang="en-US" sz="2800" dirty="0"/>
          </a:p>
        </p:txBody>
      </p:sp>
      <p:pic>
        <p:nvPicPr>
          <p:cNvPr id="1026" name="Picture 2" descr="http://astronomy.nju.edu.cn/~lixd/GA/AT4/AT417/IMAGES/AACHDAA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828800"/>
            <a:ext cx="2696693" cy="247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4600" y="648866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This slide: </a:t>
            </a:r>
            <a:r>
              <a:rPr lang="en-US" dirty="0" smtClean="0">
                <a:solidFill>
                  <a:srgbClr val="FF0000"/>
                </a:solidFill>
              </a:rPr>
              <a:t>Astronomy Today </a:t>
            </a:r>
            <a:r>
              <a:rPr lang="en-US" i="1" dirty="0" smtClean="0">
                <a:solidFill>
                  <a:srgbClr val="FF0000"/>
                </a:solidFill>
              </a:rPr>
              <a:t>textbook</a:t>
            </a: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astronomy.nju.edu.cn/~lixd/GA/AT4/AT417/IMAGES/TB17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454852"/>
            <a:ext cx="6069447" cy="208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59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Temperature + Color = Composition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The biggest and brightest stars are the hottest.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Some can grow to be 100 times bigger than our Sun.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Color + Temperature = Length of life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Blue and white are the brightest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Yellow stars last 10 billion years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Red stars last longer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It then turns into a super giant or red giant.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Temperatures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93964" y="6400800"/>
            <a:ext cx="876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This slide: </a:t>
            </a:r>
            <a:r>
              <a:rPr lang="en-US" sz="1600" dirty="0" smtClean="0">
                <a:solidFill>
                  <a:srgbClr val="FF0000"/>
                </a:solidFill>
              </a:rPr>
              <a:t>http://library.thinkquest.org/J002231F/Stars/thetemperatureofthestars.htm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50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 smtClean="0">
                <a:solidFill>
                  <a:srgbClr val="FF0000"/>
                </a:solidFill>
              </a:rPr>
              <a:t>This picture: </a:t>
            </a:r>
            <a:r>
              <a:rPr lang="en-US" dirty="0" smtClean="0">
                <a:solidFill>
                  <a:srgbClr val="FF0000"/>
                </a:solidFill>
              </a:rPr>
              <a:t>http</a:t>
            </a:r>
            <a:r>
              <a:rPr lang="en-US" dirty="0">
                <a:solidFill>
                  <a:srgbClr val="FF0000"/>
                </a:solidFill>
              </a:rPr>
              <a:t>://english.turkcebilgi.com/Spectral+classification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three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4" t="22479" r="37211" b="48330"/>
          <a:stretch/>
        </p:blipFill>
        <p:spPr bwMode="auto">
          <a:xfrm>
            <a:off x="609600" y="1981200"/>
            <a:ext cx="80279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69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4800600" cy="4075176"/>
          </a:xfrm>
        </p:spPr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(1880-1920) Originally measured by Hydrogen-line Intensities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A – P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(1920s) Development of Atomic Theory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Reclassification by Surface Temperature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O B A F G K M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Spectral Characteristics</a:t>
            </a:r>
            <a:endParaRPr lang="en-US" sz="2800" dirty="0"/>
          </a:p>
        </p:txBody>
      </p:sp>
      <p:pic>
        <p:nvPicPr>
          <p:cNvPr id="2050" name="Picture 2" descr="http://astronomy.nju.edu.cn/~lixd/GA/AT4/AT417/IMAGES/AACHDA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81200"/>
            <a:ext cx="358764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4600" y="6467886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This slide: </a:t>
            </a:r>
            <a:r>
              <a:rPr lang="en-US" dirty="0" smtClean="0">
                <a:solidFill>
                  <a:srgbClr val="FF0000"/>
                </a:solidFill>
              </a:rPr>
              <a:t>Astronomy Today </a:t>
            </a:r>
            <a:r>
              <a:rPr lang="en-US" i="1" dirty="0" smtClean="0">
                <a:solidFill>
                  <a:srgbClr val="FF0000"/>
                </a:solidFill>
              </a:rPr>
              <a:t>textbook</a:t>
            </a: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7" y="4246114"/>
            <a:ext cx="5105400" cy="162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26" y="5867400"/>
            <a:ext cx="5225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rgbClr val="FF0000"/>
                </a:solidFill>
              </a:rPr>
              <a:t>This picture: http://english.turkcebilgi.com/Spectral+classification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3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Classifying stars according to color, temperature, and spectral classifications: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Explains </a:t>
            </a:r>
            <a:r>
              <a:rPr lang="en-US" dirty="0"/>
              <a:t>O</a:t>
            </a:r>
            <a:r>
              <a:rPr lang="en-US" dirty="0" smtClean="0"/>
              <a:t>ur Universe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Determines the Building Blocks of the Solar System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Determines the Life of Stars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dirty="0" smtClean="0"/>
              <a:t>Determines our Eminent Doom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Answer</a:t>
            </a:r>
            <a:endParaRPr lang="en-US" sz="2800" dirty="0"/>
          </a:p>
        </p:txBody>
      </p:sp>
      <p:pic>
        <p:nvPicPr>
          <p:cNvPr id="3074" name="Picture 2" descr="http://4.bp.blogspot.com/-s5C4IZvOqzo/TVvCA7XnC0I/AAAAAAAAAIM/2qSKd8Omri4/s1600/kiam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267200"/>
            <a:ext cx="32004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075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48</TotalTime>
  <Words>211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BlackTie</vt:lpstr>
      <vt:lpstr>Star Characteristics</vt:lpstr>
      <vt:lpstr>The Question</vt:lpstr>
      <vt:lpstr>Colors</vt:lpstr>
      <vt:lpstr>Temperatures</vt:lpstr>
      <vt:lpstr>All three</vt:lpstr>
      <vt:lpstr>Spectral Characteristics</vt:lpstr>
      <vt:lpstr>The Answer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 Characteristics</dc:title>
  <dc:creator>Daniel Faught</dc:creator>
  <cp:lastModifiedBy>Daniel Faught</cp:lastModifiedBy>
  <cp:revision>6</cp:revision>
  <dcterms:created xsi:type="dcterms:W3CDTF">2013-11-13T13:53:49Z</dcterms:created>
  <dcterms:modified xsi:type="dcterms:W3CDTF">2013-11-13T14:42:41Z</dcterms:modified>
</cp:coreProperties>
</file>